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3"/>
  </p:notesMasterIdLst>
  <p:handoutMasterIdLst>
    <p:handoutMasterId r:id="rId14"/>
  </p:handoutMasterIdLst>
  <p:sldIdLst>
    <p:sldId id="275" r:id="rId2"/>
    <p:sldId id="284" r:id="rId3"/>
    <p:sldId id="259" r:id="rId4"/>
    <p:sldId id="257" r:id="rId5"/>
    <p:sldId id="258" r:id="rId6"/>
    <p:sldId id="285" r:id="rId7"/>
    <p:sldId id="278" r:id="rId8"/>
    <p:sldId id="282" r:id="rId9"/>
    <p:sldId id="286" r:id="rId10"/>
    <p:sldId id="276" r:id="rId11"/>
    <p:sldId id="272" r:id="rId12"/>
  </p:sldIdLst>
  <p:sldSz cx="12192000" cy="6858000"/>
  <p:notesSz cx="6858000" cy="9144000"/>
  <p:embeddedFontLst>
    <p:embeddedFont>
      <p:font typeface="Century" panose="02040604050505020304" pitchFamily="18" charset="0"/>
      <p:regular r:id="rId15"/>
    </p:embeddedFont>
    <p:embeddedFont>
      <p:font typeface="Montserrat" panose="00000500000000000000" pitchFamily="2" charset="0"/>
      <p:regular r:id="rId16"/>
      <p:bold r:id="rId17"/>
      <p:italic r:id="rId18"/>
      <p:boldItalic r:id="rId19"/>
    </p:embeddedFont>
    <p:embeddedFont>
      <p:font typeface="Trebuchet MS" panose="020B0603020202020204" pitchFamily="34" charset="0"/>
      <p:regular r:id="rId20"/>
      <p:bold r:id="rId21"/>
      <p:italic r:id="rId22"/>
      <p:boldItalic r:id="rId23"/>
    </p:embeddedFont>
    <p:embeddedFont>
      <p:font typeface="Wingdings 3" panose="05040102010807070707" pitchFamily="18" charset="2"/>
      <p:regular r:id="rId2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869E58-1146-4721-9A5B-3F9943E6EBBB}" v="9" dt="2024-10-29T12:20:15.242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3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9F869E58-1146-4721-9A5B-3F9943E6EBBB}"/>
    <pc:docChg chg="undo custSel addSld modSld">
      <pc:chgData name="Audília de Agrela Pita" userId="ba27596b-395a-458f-8a03-ba32ec5276f9" providerId="ADAL" clId="{9F869E58-1146-4721-9A5B-3F9943E6EBBB}" dt="2024-10-29T12:54:53.905" v="441" actId="12"/>
      <pc:docMkLst>
        <pc:docMk/>
      </pc:docMkLst>
      <pc:sldChg chg="modSp mod">
        <pc:chgData name="Audília de Agrela Pita" userId="ba27596b-395a-458f-8a03-ba32ec5276f9" providerId="ADAL" clId="{9F869E58-1146-4721-9A5B-3F9943E6EBBB}" dt="2024-10-29T12:18:31.685" v="293" actId="20577"/>
        <pc:sldMkLst>
          <pc:docMk/>
          <pc:sldMk cId="0" sldId="257"/>
        </pc:sldMkLst>
        <pc:spChg chg="mod">
          <ac:chgData name="Audília de Agrela Pita" userId="ba27596b-395a-458f-8a03-ba32ec5276f9" providerId="ADAL" clId="{9F869E58-1146-4721-9A5B-3F9943E6EBBB}" dt="2024-10-29T12:18:31.685" v="293" actId="20577"/>
          <ac:spMkLst>
            <pc:docMk/>
            <pc:sldMk cId="0" sldId="257"/>
            <ac:spMk id="7" creationId="{18BD10F8-0F45-8F35-0628-DA881FA8E282}"/>
          </ac:spMkLst>
        </pc:spChg>
        <pc:spChg chg="mod">
          <ac:chgData name="Audília de Agrela Pita" userId="ba27596b-395a-458f-8a03-ba32ec5276f9" providerId="ADAL" clId="{9F869E58-1146-4721-9A5B-3F9943E6EBBB}" dt="2024-10-29T12:17:59.312" v="276"/>
          <ac:spMkLst>
            <pc:docMk/>
            <pc:sldMk cId="0" sldId="257"/>
            <ac:spMk id="9" creationId="{891C7209-CE10-DA87-A25C-582D665E4479}"/>
          </ac:spMkLst>
        </pc:spChg>
      </pc:sldChg>
      <pc:sldChg chg="addSp delSp modSp mod">
        <pc:chgData name="Audília de Agrela Pita" userId="ba27596b-395a-458f-8a03-ba32ec5276f9" providerId="ADAL" clId="{9F869E58-1146-4721-9A5B-3F9943E6EBBB}" dt="2024-10-29T12:26:18" v="370" actId="123"/>
        <pc:sldMkLst>
          <pc:docMk/>
          <pc:sldMk cId="0" sldId="258"/>
        </pc:sldMkLst>
        <pc:spChg chg="mod">
          <ac:chgData name="Audília de Agrela Pita" userId="ba27596b-395a-458f-8a03-ba32ec5276f9" providerId="ADAL" clId="{9F869E58-1146-4721-9A5B-3F9943E6EBBB}" dt="2024-10-29T12:26:18" v="370" actId="123"/>
          <ac:spMkLst>
            <pc:docMk/>
            <pc:sldMk cId="0" sldId="258"/>
            <ac:spMk id="4" creationId="{D5D6C28D-7B9C-3F5D-42DE-1342D884035E}"/>
          </ac:spMkLst>
        </pc:spChg>
        <pc:spChg chg="add del mod">
          <ac:chgData name="Audília de Agrela Pita" userId="ba27596b-395a-458f-8a03-ba32ec5276f9" providerId="ADAL" clId="{9F869E58-1146-4721-9A5B-3F9943E6EBBB}" dt="2024-10-29T12:13:42.233" v="246" actId="478"/>
          <ac:spMkLst>
            <pc:docMk/>
            <pc:sldMk cId="0" sldId="258"/>
            <ac:spMk id="5" creationId="{7555B3AD-B700-056A-B527-80892147430E}"/>
          </ac:spMkLst>
        </pc:spChg>
        <pc:spChg chg="add del mod">
          <ac:chgData name="Audília de Agrela Pita" userId="ba27596b-395a-458f-8a03-ba32ec5276f9" providerId="ADAL" clId="{9F869E58-1146-4721-9A5B-3F9943E6EBBB}" dt="2024-10-29T12:20:15.242" v="299" actId="478"/>
          <ac:spMkLst>
            <pc:docMk/>
            <pc:sldMk cId="0" sldId="258"/>
            <ac:spMk id="8" creationId="{DBD5454B-7707-AB37-EA73-5221079AA9A9}"/>
          </ac:spMkLst>
        </pc:spChg>
        <pc:spChg chg="mod">
          <ac:chgData name="Audília de Agrela Pita" userId="ba27596b-395a-458f-8a03-ba32ec5276f9" providerId="ADAL" clId="{9F869E58-1146-4721-9A5B-3F9943E6EBBB}" dt="2024-10-29T12:10:48.498" v="233" actId="313"/>
          <ac:spMkLst>
            <pc:docMk/>
            <pc:sldMk cId="0" sldId="258"/>
            <ac:spMk id="133" creationId="{00000000-0000-0000-0000-000000000000}"/>
          </ac:spMkLst>
        </pc:spChg>
        <pc:graphicFrameChg chg="add del mod">
          <ac:chgData name="Audília de Agrela Pita" userId="ba27596b-395a-458f-8a03-ba32ec5276f9" providerId="ADAL" clId="{9F869E58-1146-4721-9A5B-3F9943E6EBBB}" dt="2024-10-29T12:13:35.255" v="244" actId="478"/>
          <ac:graphicFrameMkLst>
            <pc:docMk/>
            <pc:sldMk cId="0" sldId="258"/>
            <ac:graphicFrameMk id="3" creationId="{9B35E5C8-D343-45FC-D35C-D4A872A59D97}"/>
          </ac:graphicFrameMkLst>
        </pc:graphicFrameChg>
        <pc:graphicFrameChg chg="add del mod">
          <ac:chgData name="Audília de Agrela Pita" userId="ba27596b-395a-458f-8a03-ba32ec5276f9" providerId="ADAL" clId="{9F869E58-1146-4721-9A5B-3F9943E6EBBB}" dt="2024-10-29T12:20:06.679" v="296" actId="478"/>
          <ac:graphicFrameMkLst>
            <pc:docMk/>
            <pc:sldMk cId="0" sldId="258"/>
            <ac:graphicFrameMk id="6" creationId="{025B1B45-811C-C9C1-4570-9A6B344A8E2E}"/>
          </ac:graphicFrameMkLst>
        </pc:graphicFrameChg>
      </pc:sldChg>
      <pc:sldChg chg="modSp mod">
        <pc:chgData name="Audília de Agrela Pita" userId="ba27596b-395a-458f-8a03-ba32ec5276f9" providerId="ADAL" clId="{9F869E58-1146-4721-9A5B-3F9943E6EBBB}" dt="2024-10-29T12:09:55.124" v="210" actId="6549"/>
        <pc:sldMkLst>
          <pc:docMk/>
          <pc:sldMk cId="3857615574" sldId="275"/>
        </pc:sldMkLst>
        <pc:spChg chg="mod">
          <ac:chgData name="Audília de Agrela Pita" userId="ba27596b-395a-458f-8a03-ba32ec5276f9" providerId="ADAL" clId="{9F869E58-1146-4721-9A5B-3F9943E6EBBB}" dt="2024-10-29T12:09:55.124" v="210" actId="6549"/>
          <ac:spMkLst>
            <pc:docMk/>
            <pc:sldMk cId="3857615574" sldId="275"/>
            <ac:spMk id="3" creationId="{64DA9DF8-D742-CC38-2A4E-3E5DC8BB46F8}"/>
          </ac:spMkLst>
        </pc:spChg>
      </pc:sldChg>
      <pc:sldChg chg="addSp delSp modSp mod">
        <pc:chgData name="Audília de Agrela Pita" userId="ba27596b-395a-458f-8a03-ba32ec5276f9" providerId="ADAL" clId="{9F869E58-1146-4721-9A5B-3F9943E6EBBB}" dt="2024-10-29T12:27:58.600" v="380" actId="1076"/>
        <pc:sldMkLst>
          <pc:docMk/>
          <pc:sldMk cId="2540340885" sldId="278"/>
        </pc:sldMkLst>
        <pc:spChg chg="del mod">
          <ac:chgData name="Audília de Agrela Pita" userId="ba27596b-395a-458f-8a03-ba32ec5276f9" providerId="ADAL" clId="{9F869E58-1146-4721-9A5B-3F9943E6EBBB}" dt="2024-10-29T12:27:45.991" v="378" actId="26606"/>
          <ac:spMkLst>
            <pc:docMk/>
            <pc:sldMk cId="2540340885" sldId="278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9F869E58-1146-4721-9A5B-3F9943E6EBBB}" dt="2024-10-29T12:15:13.702" v="273"/>
          <ac:spMkLst>
            <pc:docMk/>
            <pc:sldMk cId="2540340885" sldId="278"/>
            <ac:spMk id="10" creationId="{0585A080-0A35-C824-C48F-4C4D2AA5CC83}"/>
          </ac:spMkLst>
        </pc:spChg>
        <pc:graphicFrameChg chg="add del mod">
          <ac:chgData name="Audília de Agrela Pita" userId="ba27596b-395a-458f-8a03-ba32ec5276f9" providerId="ADAL" clId="{9F869E58-1146-4721-9A5B-3F9943E6EBBB}" dt="2024-10-29T12:20:03.013" v="295" actId="478"/>
          <ac:graphicFrameMkLst>
            <pc:docMk/>
            <pc:sldMk cId="2540340885" sldId="278"/>
            <ac:graphicFrameMk id="13" creationId="{4A9B1FB8-2781-8421-D151-C4F0151F7679}"/>
          </ac:graphicFrameMkLst>
        </pc:graphicFrameChg>
        <pc:graphicFrameChg chg="add mod">
          <ac:chgData name="Audília de Agrela Pita" userId="ba27596b-395a-458f-8a03-ba32ec5276f9" providerId="ADAL" clId="{9F869E58-1146-4721-9A5B-3F9943E6EBBB}" dt="2024-10-29T12:27:58.600" v="380" actId="1076"/>
          <ac:graphicFrameMkLst>
            <pc:docMk/>
            <pc:sldMk cId="2540340885" sldId="278"/>
            <ac:graphicFrameMk id="166" creationId="{0F12B5C2-EC1A-DC50-E97F-F364B302FAFA}"/>
          </ac:graphicFrameMkLst>
        </pc:graphicFrameChg>
      </pc:sldChg>
      <pc:sldChg chg="addSp delSp modSp mod">
        <pc:chgData name="Audília de Agrela Pita" userId="ba27596b-395a-458f-8a03-ba32ec5276f9" providerId="ADAL" clId="{9F869E58-1146-4721-9A5B-3F9943E6EBBB}" dt="2024-10-29T12:27:19.053" v="377" actId="1076"/>
        <pc:sldMkLst>
          <pc:docMk/>
          <pc:sldMk cId="4281325335" sldId="282"/>
        </pc:sldMkLst>
        <pc:spChg chg="mod">
          <ac:chgData name="Audília de Agrela Pita" userId="ba27596b-395a-458f-8a03-ba32ec5276f9" providerId="ADAL" clId="{9F869E58-1146-4721-9A5B-3F9943E6EBBB}" dt="2024-10-29T12:17:42.840" v="275"/>
          <ac:spMkLst>
            <pc:docMk/>
            <pc:sldMk cId="4281325335" sldId="282"/>
            <ac:spMk id="10" creationId="{9F0F93B6-1901-2C1E-0E2E-BD5673DB46F8}"/>
          </ac:spMkLst>
        </pc:spChg>
        <pc:picChg chg="del">
          <ac:chgData name="Audília de Agrela Pita" userId="ba27596b-395a-458f-8a03-ba32ec5276f9" providerId="ADAL" clId="{9F869E58-1146-4721-9A5B-3F9943E6EBBB}" dt="2024-10-29T12:17:32.346" v="274" actId="478"/>
          <ac:picMkLst>
            <pc:docMk/>
            <pc:sldMk cId="4281325335" sldId="282"/>
            <ac:picMk id="12" creationId="{2A6C7DBA-C7D9-6191-E813-57B390C74CE4}"/>
          </ac:picMkLst>
        </pc:picChg>
        <pc:picChg chg="add mod">
          <ac:chgData name="Audília de Agrela Pita" userId="ba27596b-395a-458f-8a03-ba32ec5276f9" providerId="ADAL" clId="{9F869E58-1146-4721-9A5B-3F9943E6EBBB}" dt="2024-10-29T12:27:19.053" v="377" actId="1076"/>
          <ac:picMkLst>
            <pc:docMk/>
            <pc:sldMk cId="4281325335" sldId="282"/>
            <ac:picMk id="14" creationId="{79051CBF-A7F2-F94A-0944-48E1B4511891}"/>
          </ac:picMkLst>
        </pc:picChg>
      </pc:sldChg>
      <pc:sldChg chg="modSp add mod">
        <pc:chgData name="Audília de Agrela Pita" userId="ba27596b-395a-458f-8a03-ba32ec5276f9" providerId="ADAL" clId="{9F869E58-1146-4721-9A5B-3F9943E6EBBB}" dt="2024-10-29T12:35:35.816" v="395" actId="123"/>
        <pc:sldMkLst>
          <pc:docMk/>
          <pc:sldMk cId="2732229648" sldId="285"/>
        </pc:sldMkLst>
        <pc:spChg chg="mod">
          <ac:chgData name="Audília de Agrela Pita" userId="ba27596b-395a-458f-8a03-ba32ec5276f9" providerId="ADAL" clId="{9F869E58-1146-4721-9A5B-3F9943E6EBBB}" dt="2024-10-29T12:35:35.816" v="395" actId="123"/>
          <ac:spMkLst>
            <pc:docMk/>
            <pc:sldMk cId="2732229648" sldId="285"/>
            <ac:spMk id="4" creationId="{CE74C4D2-6A27-F952-4D3C-31279129B2CE}"/>
          </ac:spMkLst>
        </pc:spChg>
      </pc:sldChg>
      <pc:sldChg chg="delSp modSp add mod">
        <pc:chgData name="Audília de Agrela Pita" userId="ba27596b-395a-458f-8a03-ba32ec5276f9" providerId="ADAL" clId="{9F869E58-1146-4721-9A5B-3F9943E6EBBB}" dt="2024-10-29T12:54:53.905" v="441" actId="12"/>
        <pc:sldMkLst>
          <pc:docMk/>
          <pc:sldMk cId="2893916726" sldId="286"/>
        </pc:sldMkLst>
        <pc:spChg chg="mod">
          <ac:chgData name="Audília de Agrela Pita" userId="ba27596b-395a-458f-8a03-ba32ec5276f9" providerId="ADAL" clId="{9F869E58-1146-4721-9A5B-3F9943E6EBBB}" dt="2024-10-29T12:54:53.905" v="441" actId="12"/>
          <ac:spMkLst>
            <pc:docMk/>
            <pc:sldMk cId="2893916726" sldId="286"/>
            <ac:spMk id="7" creationId="{22A4BD89-727A-809F-4A77-A756A9AAEF28}"/>
          </ac:spMkLst>
        </pc:spChg>
        <pc:spChg chg="mod">
          <ac:chgData name="Audília de Agrela Pita" userId="ba27596b-395a-458f-8a03-ba32ec5276f9" providerId="ADAL" clId="{9F869E58-1146-4721-9A5B-3F9943E6EBBB}" dt="2024-10-29T12:53:20.865" v="401" actId="1076"/>
          <ac:spMkLst>
            <pc:docMk/>
            <pc:sldMk cId="2893916726" sldId="286"/>
            <ac:spMk id="10" creationId="{0A9BB5A0-7A6D-E479-BC40-3DB65C0FA8AD}"/>
          </ac:spMkLst>
        </pc:spChg>
        <pc:picChg chg="del">
          <ac:chgData name="Audília de Agrela Pita" userId="ba27596b-395a-458f-8a03-ba32ec5276f9" providerId="ADAL" clId="{9F869E58-1146-4721-9A5B-3F9943E6EBBB}" dt="2024-10-29T12:53:10.326" v="397" actId="478"/>
          <ac:picMkLst>
            <pc:docMk/>
            <pc:sldMk cId="2893916726" sldId="286"/>
            <ac:picMk id="14" creationId="{D665477C-951F-B8FD-2C75-33ED1E308F1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F92E01-2A4D-430D-A0E1-19A1DE74AE6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6FD1D9F-A14B-4E41-A883-0DED44DE310B}">
      <dgm:prSet/>
      <dgm:spPr/>
      <dgm:t>
        <a:bodyPr/>
        <a:lstStyle/>
        <a:p>
          <a:r>
            <a:rPr lang="pt-BR" dirty="0"/>
            <a:t>Utiliza os  blocos de entrada para detetar diferentes eventos usando a entrada do sensor do acelerômetro do micro:bit para detetar diferentes movimentos ou gestos.</a:t>
          </a:r>
          <a:endParaRPr lang="en-US" dirty="0"/>
        </a:p>
      </dgm:t>
    </dgm:pt>
    <dgm:pt modelId="{E7B5F149-CD2B-42F2-B115-15F9478A4CEE}" type="parTrans" cxnId="{AE8F290A-A662-4DC1-BF15-32F8A8504018}">
      <dgm:prSet/>
      <dgm:spPr/>
      <dgm:t>
        <a:bodyPr/>
        <a:lstStyle/>
        <a:p>
          <a:endParaRPr lang="en-US"/>
        </a:p>
      </dgm:t>
    </dgm:pt>
    <dgm:pt modelId="{F141FA69-CDA2-467F-A761-BE923509592D}" type="sibTrans" cxnId="{AE8F290A-A662-4DC1-BF15-32F8A8504018}">
      <dgm:prSet/>
      <dgm:spPr/>
      <dgm:t>
        <a:bodyPr/>
        <a:lstStyle/>
        <a:p>
          <a:endParaRPr lang="en-US"/>
        </a:p>
      </dgm:t>
    </dgm:pt>
    <dgm:pt modelId="{43960B7F-1A82-49CC-A1D4-8AD38E514A8F}">
      <dgm:prSet/>
      <dgm:spPr/>
      <dgm:t>
        <a:bodyPr/>
        <a:lstStyle/>
        <a:p>
          <a:r>
            <a:rPr lang="pt-BR"/>
            <a:t>O bloco “em agitar” tem um menu suspenso com diagramas dos diferentes eventos de movimento aos quais o micro:bit pode reagir.</a:t>
          </a:r>
          <a:endParaRPr lang="en-US"/>
        </a:p>
      </dgm:t>
    </dgm:pt>
    <dgm:pt modelId="{C417F7DB-F36D-40C8-80BA-E7EAA44D51C1}" type="parTrans" cxnId="{1B7A97A0-DE16-4635-B713-FFAC5A74B99A}">
      <dgm:prSet/>
      <dgm:spPr/>
      <dgm:t>
        <a:bodyPr/>
        <a:lstStyle/>
        <a:p>
          <a:endParaRPr lang="en-US"/>
        </a:p>
      </dgm:t>
    </dgm:pt>
    <dgm:pt modelId="{70D3FD7A-7771-41AD-BFF8-D65182B668B1}" type="sibTrans" cxnId="{1B7A97A0-DE16-4635-B713-FFAC5A74B99A}">
      <dgm:prSet/>
      <dgm:spPr/>
      <dgm:t>
        <a:bodyPr/>
        <a:lstStyle/>
        <a:p>
          <a:endParaRPr lang="en-US"/>
        </a:p>
      </dgm:t>
    </dgm:pt>
    <dgm:pt modelId="{6AB9F046-6745-4178-ABFD-F9B6AE8E3200}">
      <dgm:prSet/>
      <dgm:spPr/>
      <dgm:t>
        <a:bodyPr/>
        <a:lstStyle/>
        <a:p>
          <a:r>
            <a:rPr lang="pt-BR"/>
            <a:t>Os eventos acionam diferentes saídas: imagens na saída do display LED  e sons no altifalante.</a:t>
          </a:r>
          <a:endParaRPr lang="en-US"/>
        </a:p>
      </dgm:t>
    </dgm:pt>
    <dgm:pt modelId="{9B2F65A8-F916-4F04-8D48-49610A1EE68F}" type="parTrans" cxnId="{2F3533E7-986C-43B7-8071-9043F91A9582}">
      <dgm:prSet/>
      <dgm:spPr/>
      <dgm:t>
        <a:bodyPr/>
        <a:lstStyle/>
        <a:p>
          <a:endParaRPr lang="en-US"/>
        </a:p>
      </dgm:t>
    </dgm:pt>
    <dgm:pt modelId="{562F3A8B-11F6-42C7-BFCD-A1DEB47086CF}" type="sibTrans" cxnId="{2F3533E7-986C-43B7-8071-9043F91A9582}">
      <dgm:prSet/>
      <dgm:spPr/>
      <dgm:t>
        <a:bodyPr/>
        <a:lstStyle/>
        <a:p>
          <a:endParaRPr lang="en-US"/>
        </a:p>
      </dgm:t>
    </dgm:pt>
    <dgm:pt modelId="{BB72941A-6054-44E8-8285-410027FB2953}" type="pres">
      <dgm:prSet presAssocID="{C6F92E01-2A4D-430D-A0E1-19A1DE74AE65}" presName="outerComposite" presStyleCnt="0">
        <dgm:presLayoutVars>
          <dgm:chMax val="5"/>
          <dgm:dir/>
          <dgm:resizeHandles val="exact"/>
        </dgm:presLayoutVars>
      </dgm:prSet>
      <dgm:spPr/>
    </dgm:pt>
    <dgm:pt modelId="{30404A35-AA5F-4C47-BBC6-EF11075240F1}" type="pres">
      <dgm:prSet presAssocID="{C6F92E01-2A4D-430D-A0E1-19A1DE74AE65}" presName="dummyMaxCanvas" presStyleCnt="0">
        <dgm:presLayoutVars/>
      </dgm:prSet>
      <dgm:spPr/>
    </dgm:pt>
    <dgm:pt modelId="{933A97E9-EB84-4A5A-BE0F-5E0FCD0D54A6}" type="pres">
      <dgm:prSet presAssocID="{C6F92E01-2A4D-430D-A0E1-19A1DE74AE65}" presName="ThreeNodes_1" presStyleLbl="node1" presStyleIdx="0" presStyleCnt="3">
        <dgm:presLayoutVars>
          <dgm:bulletEnabled val="1"/>
        </dgm:presLayoutVars>
      </dgm:prSet>
      <dgm:spPr/>
    </dgm:pt>
    <dgm:pt modelId="{10CB7A07-5AD7-4903-BCA7-FB5575ECADA7}" type="pres">
      <dgm:prSet presAssocID="{C6F92E01-2A4D-430D-A0E1-19A1DE74AE65}" presName="ThreeNodes_2" presStyleLbl="node1" presStyleIdx="1" presStyleCnt="3">
        <dgm:presLayoutVars>
          <dgm:bulletEnabled val="1"/>
        </dgm:presLayoutVars>
      </dgm:prSet>
      <dgm:spPr/>
    </dgm:pt>
    <dgm:pt modelId="{0FA5A088-8D10-4EB3-8731-34D8DF82BC65}" type="pres">
      <dgm:prSet presAssocID="{C6F92E01-2A4D-430D-A0E1-19A1DE74AE65}" presName="ThreeNodes_3" presStyleLbl="node1" presStyleIdx="2" presStyleCnt="3">
        <dgm:presLayoutVars>
          <dgm:bulletEnabled val="1"/>
        </dgm:presLayoutVars>
      </dgm:prSet>
      <dgm:spPr/>
    </dgm:pt>
    <dgm:pt modelId="{F823CAD4-47CE-4181-A709-28388331EE73}" type="pres">
      <dgm:prSet presAssocID="{C6F92E01-2A4D-430D-A0E1-19A1DE74AE65}" presName="ThreeConn_1-2" presStyleLbl="fgAccFollowNode1" presStyleIdx="0" presStyleCnt="2">
        <dgm:presLayoutVars>
          <dgm:bulletEnabled val="1"/>
        </dgm:presLayoutVars>
      </dgm:prSet>
      <dgm:spPr/>
    </dgm:pt>
    <dgm:pt modelId="{0F740BCA-80E2-4844-93CE-943849EDEFCC}" type="pres">
      <dgm:prSet presAssocID="{C6F92E01-2A4D-430D-A0E1-19A1DE74AE65}" presName="ThreeConn_2-3" presStyleLbl="fgAccFollowNode1" presStyleIdx="1" presStyleCnt="2">
        <dgm:presLayoutVars>
          <dgm:bulletEnabled val="1"/>
        </dgm:presLayoutVars>
      </dgm:prSet>
      <dgm:spPr/>
    </dgm:pt>
    <dgm:pt modelId="{D7110BCB-BDDD-40C9-B905-3B0A4171535A}" type="pres">
      <dgm:prSet presAssocID="{C6F92E01-2A4D-430D-A0E1-19A1DE74AE65}" presName="ThreeNodes_1_text" presStyleLbl="node1" presStyleIdx="2" presStyleCnt="3">
        <dgm:presLayoutVars>
          <dgm:bulletEnabled val="1"/>
        </dgm:presLayoutVars>
      </dgm:prSet>
      <dgm:spPr/>
    </dgm:pt>
    <dgm:pt modelId="{505601CA-F5D7-4047-8C0F-D7ECB98536B5}" type="pres">
      <dgm:prSet presAssocID="{C6F92E01-2A4D-430D-A0E1-19A1DE74AE65}" presName="ThreeNodes_2_text" presStyleLbl="node1" presStyleIdx="2" presStyleCnt="3">
        <dgm:presLayoutVars>
          <dgm:bulletEnabled val="1"/>
        </dgm:presLayoutVars>
      </dgm:prSet>
      <dgm:spPr/>
    </dgm:pt>
    <dgm:pt modelId="{7E8F67C4-D0AE-4004-A0A5-3033084489BA}" type="pres">
      <dgm:prSet presAssocID="{C6F92E01-2A4D-430D-A0E1-19A1DE74AE6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E8F290A-A662-4DC1-BF15-32F8A8504018}" srcId="{C6F92E01-2A4D-430D-A0E1-19A1DE74AE65}" destId="{F6FD1D9F-A14B-4E41-A883-0DED44DE310B}" srcOrd="0" destOrd="0" parTransId="{E7B5F149-CD2B-42F2-B115-15F9478A4CEE}" sibTransId="{F141FA69-CDA2-467F-A761-BE923509592D}"/>
    <dgm:cxn modelId="{A9EEB41E-9237-4F4C-B80B-4F0B2089C5C8}" type="presOf" srcId="{43960B7F-1A82-49CC-A1D4-8AD38E514A8F}" destId="{505601CA-F5D7-4047-8C0F-D7ECB98536B5}" srcOrd="1" destOrd="0" presId="urn:microsoft.com/office/officeart/2005/8/layout/vProcess5"/>
    <dgm:cxn modelId="{1ED81F2D-95CF-414F-B00B-29B368B36EBB}" type="presOf" srcId="{F141FA69-CDA2-467F-A761-BE923509592D}" destId="{F823CAD4-47CE-4181-A709-28388331EE73}" srcOrd="0" destOrd="0" presId="urn:microsoft.com/office/officeart/2005/8/layout/vProcess5"/>
    <dgm:cxn modelId="{FBB56C3A-6C77-4E48-A24C-CBEC66AA187F}" type="presOf" srcId="{C6F92E01-2A4D-430D-A0E1-19A1DE74AE65}" destId="{BB72941A-6054-44E8-8285-410027FB2953}" srcOrd="0" destOrd="0" presId="urn:microsoft.com/office/officeart/2005/8/layout/vProcess5"/>
    <dgm:cxn modelId="{DB97063D-9791-405D-89F4-6D3CAA70104F}" type="presOf" srcId="{6AB9F046-6745-4178-ABFD-F9B6AE8E3200}" destId="{7E8F67C4-D0AE-4004-A0A5-3033084489BA}" srcOrd="1" destOrd="0" presId="urn:microsoft.com/office/officeart/2005/8/layout/vProcess5"/>
    <dgm:cxn modelId="{958D9941-6433-4216-BE74-996251C2A4AB}" type="presOf" srcId="{70D3FD7A-7771-41AD-BFF8-D65182B668B1}" destId="{0F740BCA-80E2-4844-93CE-943849EDEFCC}" srcOrd="0" destOrd="0" presId="urn:microsoft.com/office/officeart/2005/8/layout/vProcess5"/>
    <dgm:cxn modelId="{1EEB2971-C84C-48B5-A42A-DC41D07E844F}" type="presOf" srcId="{43960B7F-1A82-49CC-A1D4-8AD38E514A8F}" destId="{10CB7A07-5AD7-4903-BCA7-FB5575ECADA7}" srcOrd="0" destOrd="0" presId="urn:microsoft.com/office/officeart/2005/8/layout/vProcess5"/>
    <dgm:cxn modelId="{1B7A97A0-DE16-4635-B713-FFAC5A74B99A}" srcId="{C6F92E01-2A4D-430D-A0E1-19A1DE74AE65}" destId="{43960B7F-1A82-49CC-A1D4-8AD38E514A8F}" srcOrd="1" destOrd="0" parTransId="{C417F7DB-F36D-40C8-80BA-E7EAA44D51C1}" sibTransId="{70D3FD7A-7771-41AD-BFF8-D65182B668B1}"/>
    <dgm:cxn modelId="{9ED4F0A6-4A0A-4D62-89B9-72A385262F41}" type="presOf" srcId="{F6FD1D9F-A14B-4E41-A883-0DED44DE310B}" destId="{D7110BCB-BDDD-40C9-B905-3B0A4171535A}" srcOrd="1" destOrd="0" presId="urn:microsoft.com/office/officeart/2005/8/layout/vProcess5"/>
    <dgm:cxn modelId="{666D29CC-81C1-4C6D-A53E-67D49CE8668F}" type="presOf" srcId="{6AB9F046-6745-4178-ABFD-F9B6AE8E3200}" destId="{0FA5A088-8D10-4EB3-8731-34D8DF82BC65}" srcOrd="0" destOrd="0" presId="urn:microsoft.com/office/officeart/2005/8/layout/vProcess5"/>
    <dgm:cxn modelId="{AA8F0FDD-E175-4F3A-8E67-C1A0BD3BBACC}" type="presOf" srcId="{F6FD1D9F-A14B-4E41-A883-0DED44DE310B}" destId="{933A97E9-EB84-4A5A-BE0F-5E0FCD0D54A6}" srcOrd="0" destOrd="0" presId="urn:microsoft.com/office/officeart/2005/8/layout/vProcess5"/>
    <dgm:cxn modelId="{2F3533E7-986C-43B7-8071-9043F91A9582}" srcId="{C6F92E01-2A4D-430D-A0E1-19A1DE74AE65}" destId="{6AB9F046-6745-4178-ABFD-F9B6AE8E3200}" srcOrd="2" destOrd="0" parTransId="{9B2F65A8-F916-4F04-8D48-49610A1EE68F}" sibTransId="{562F3A8B-11F6-42C7-BFCD-A1DEB47086CF}"/>
    <dgm:cxn modelId="{DB5A8BA9-63CF-4BD3-ADC4-EDEE8DCC2A8C}" type="presParOf" srcId="{BB72941A-6054-44E8-8285-410027FB2953}" destId="{30404A35-AA5F-4C47-BBC6-EF11075240F1}" srcOrd="0" destOrd="0" presId="urn:microsoft.com/office/officeart/2005/8/layout/vProcess5"/>
    <dgm:cxn modelId="{FD60ADD6-93D8-4007-9E24-8AC46A5DF0E8}" type="presParOf" srcId="{BB72941A-6054-44E8-8285-410027FB2953}" destId="{933A97E9-EB84-4A5A-BE0F-5E0FCD0D54A6}" srcOrd="1" destOrd="0" presId="urn:microsoft.com/office/officeart/2005/8/layout/vProcess5"/>
    <dgm:cxn modelId="{28BAA5E6-EB3C-44FF-B172-191D6267D26D}" type="presParOf" srcId="{BB72941A-6054-44E8-8285-410027FB2953}" destId="{10CB7A07-5AD7-4903-BCA7-FB5575ECADA7}" srcOrd="2" destOrd="0" presId="urn:microsoft.com/office/officeart/2005/8/layout/vProcess5"/>
    <dgm:cxn modelId="{ED0A9957-2E3A-4AF4-829B-F2AF9A39123E}" type="presParOf" srcId="{BB72941A-6054-44E8-8285-410027FB2953}" destId="{0FA5A088-8D10-4EB3-8731-34D8DF82BC65}" srcOrd="3" destOrd="0" presId="urn:microsoft.com/office/officeart/2005/8/layout/vProcess5"/>
    <dgm:cxn modelId="{60FEA0B2-AAB6-4DCD-8F81-865ED0CE0B6F}" type="presParOf" srcId="{BB72941A-6054-44E8-8285-410027FB2953}" destId="{F823CAD4-47CE-4181-A709-28388331EE73}" srcOrd="4" destOrd="0" presId="urn:microsoft.com/office/officeart/2005/8/layout/vProcess5"/>
    <dgm:cxn modelId="{3C6F2515-452A-49D3-9B23-0FF9C45B16C1}" type="presParOf" srcId="{BB72941A-6054-44E8-8285-410027FB2953}" destId="{0F740BCA-80E2-4844-93CE-943849EDEFCC}" srcOrd="5" destOrd="0" presId="urn:microsoft.com/office/officeart/2005/8/layout/vProcess5"/>
    <dgm:cxn modelId="{1428E9BE-3A2E-4A30-9753-5C69533AEC3A}" type="presParOf" srcId="{BB72941A-6054-44E8-8285-410027FB2953}" destId="{D7110BCB-BDDD-40C9-B905-3B0A4171535A}" srcOrd="6" destOrd="0" presId="urn:microsoft.com/office/officeart/2005/8/layout/vProcess5"/>
    <dgm:cxn modelId="{C081BA1A-89D3-4276-B324-AD71FC24D15E}" type="presParOf" srcId="{BB72941A-6054-44E8-8285-410027FB2953}" destId="{505601CA-F5D7-4047-8C0F-D7ECB98536B5}" srcOrd="7" destOrd="0" presId="urn:microsoft.com/office/officeart/2005/8/layout/vProcess5"/>
    <dgm:cxn modelId="{31BE4E03-8FA6-4A44-BEB0-3FD3A51DE523}" type="presParOf" srcId="{BB72941A-6054-44E8-8285-410027FB2953}" destId="{7E8F67C4-D0AE-4004-A0A5-3033084489B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projeto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A97E9-EB84-4A5A-BE0F-5E0FCD0D54A6}">
      <dsp:nvSpPr>
        <dsp:cNvPr id="0" name=""/>
        <dsp:cNvSpPr/>
      </dsp:nvSpPr>
      <dsp:spPr>
        <a:xfrm>
          <a:off x="0" y="0"/>
          <a:ext cx="7774070" cy="1426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Utiliza os  blocos de entrada para detetar diferentes eventos usando a entrada do sensor do acelerômetro do micro:bit para detetar diferentes movimentos ou gestos.</a:t>
          </a:r>
          <a:endParaRPr lang="en-US" sz="2200" kern="1200" dirty="0"/>
        </a:p>
      </dsp:txBody>
      <dsp:txXfrm>
        <a:off x="41793" y="41793"/>
        <a:ext cx="6234309" cy="1343336"/>
      </dsp:txXfrm>
    </dsp:sp>
    <dsp:sp modelId="{10CB7A07-5AD7-4903-BCA7-FB5575ECADA7}">
      <dsp:nvSpPr>
        <dsp:cNvPr id="0" name=""/>
        <dsp:cNvSpPr/>
      </dsp:nvSpPr>
      <dsp:spPr>
        <a:xfrm>
          <a:off x="685947" y="1664743"/>
          <a:ext cx="7774070" cy="1426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O bloco “em agitar” tem um menu suspenso com diagramas dos diferentes eventos de movimento aos quais o micro:bit pode reagir.</a:t>
          </a:r>
          <a:endParaRPr lang="en-US" sz="2200" kern="1200"/>
        </a:p>
      </dsp:txBody>
      <dsp:txXfrm>
        <a:off x="727740" y="1706536"/>
        <a:ext cx="6077037" cy="1343336"/>
      </dsp:txXfrm>
    </dsp:sp>
    <dsp:sp modelId="{0FA5A088-8D10-4EB3-8731-34D8DF82BC65}">
      <dsp:nvSpPr>
        <dsp:cNvPr id="0" name=""/>
        <dsp:cNvSpPr/>
      </dsp:nvSpPr>
      <dsp:spPr>
        <a:xfrm>
          <a:off x="1371894" y="3329486"/>
          <a:ext cx="7774070" cy="1426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Os eventos acionam diferentes saídas: imagens na saída do display LED  e sons no altifalante.</a:t>
          </a:r>
          <a:endParaRPr lang="en-US" sz="2200" kern="1200"/>
        </a:p>
      </dsp:txBody>
      <dsp:txXfrm>
        <a:off x="1413687" y="3371279"/>
        <a:ext cx="6077037" cy="1343336"/>
      </dsp:txXfrm>
    </dsp:sp>
    <dsp:sp modelId="{F823CAD4-47CE-4181-A709-28388331EE73}">
      <dsp:nvSpPr>
        <dsp:cNvPr id="0" name=""/>
        <dsp:cNvSpPr/>
      </dsp:nvSpPr>
      <dsp:spPr>
        <a:xfrm>
          <a:off x="6846570" y="1082083"/>
          <a:ext cx="927499" cy="927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055257" y="1082083"/>
        <a:ext cx="510125" cy="697943"/>
      </dsp:txXfrm>
    </dsp:sp>
    <dsp:sp modelId="{0F740BCA-80E2-4844-93CE-943849EDEFCC}">
      <dsp:nvSpPr>
        <dsp:cNvPr id="0" name=""/>
        <dsp:cNvSpPr/>
      </dsp:nvSpPr>
      <dsp:spPr>
        <a:xfrm>
          <a:off x="7532517" y="2737313"/>
          <a:ext cx="927499" cy="927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741204" y="2737313"/>
        <a:ext cx="510125" cy="6979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projeto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29/10/2024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>
          <a:extLst>
            <a:ext uri="{FF2B5EF4-FFF2-40B4-BE49-F238E27FC236}">
              <a16:creationId xmlns:a16="http://schemas.microsoft.com/office/drawing/2014/main" id="{E6CD4BCA-1B03-C734-0A24-1B1BED940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>
            <a:extLst>
              <a:ext uri="{FF2B5EF4-FFF2-40B4-BE49-F238E27FC236}">
                <a16:creationId xmlns:a16="http://schemas.microsoft.com/office/drawing/2014/main" id="{EF437F48-48E4-E02E-19F3-9B23B7EDDC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>
            <a:extLst>
              <a:ext uri="{FF2B5EF4-FFF2-40B4-BE49-F238E27FC236}">
                <a16:creationId xmlns:a16="http://schemas.microsoft.com/office/drawing/2014/main" id="{0BA0D828-DFA7-15DA-8EF6-1AB9277855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22BA81-E1FE-978B-3ADE-2BBA05A05B3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8E0CE605-B986-F000-18D4-4E590F87123C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354992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47867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>
          <a:extLst>
            <a:ext uri="{FF2B5EF4-FFF2-40B4-BE49-F238E27FC236}">
              <a16:creationId xmlns:a16="http://schemas.microsoft.com/office/drawing/2014/main" id="{9DCF9AB2-14BA-5D44-9A71-4AB3A092C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>
            <a:extLst>
              <a:ext uri="{FF2B5EF4-FFF2-40B4-BE49-F238E27FC236}">
                <a16:creationId xmlns:a16="http://schemas.microsoft.com/office/drawing/2014/main" id="{95C46C5C-0192-ED0A-2E10-F73E590079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>
            <a:extLst>
              <a:ext uri="{FF2B5EF4-FFF2-40B4-BE49-F238E27FC236}">
                <a16:creationId xmlns:a16="http://schemas.microsoft.com/office/drawing/2014/main" id="{58922ACC-D838-D669-89D0-6A994BD3066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846E18-5BBB-6540-0586-8E0F46A04D3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DEF827A-31C1-F144-ED6D-6CC5E9B0EF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27417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.png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Codificação sensorial - Lição 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2867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78560"/>
            <a:ext cx="85318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projeto</a:t>
            </a:r>
            <a:r>
              <a:rPr lang="en-GB" sz="2400" dirty="0"/>
              <a:t> 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Música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“Codificação sensorial”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“Codificação sensorial”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5040000"/>
          </a:xfrm>
        </p:spPr>
        <p:txBody>
          <a:bodyPr/>
          <a:lstStyle/>
          <a:p>
            <a:pPr marL="76200" indent="0" algn="just">
              <a:buNone/>
            </a:pPr>
            <a:r>
              <a:rPr lang="pt-PT" dirty="0"/>
              <a:t>Neste projeto utiliza o acelerômetro do micro:bit para criar um brinquedo que reaja a diferentes movimentos, fazendo sons diferentes e mostrando imagens diferentes na saída do display LED.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>
          <a:extLst>
            <a:ext uri="{FF2B5EF4-FFF2-40B4-BE49-F238E27FC236}">
              <a16:creationId xmlns:a16="http://schemas.microsoft.com/office/drawing/2014/main" id="{2FDA634E-1012-44DE-DA7C-2DDBE2665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D23A376-9892-1B18-2ECA-6C11D40CE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128AEC2-71EB-CFB6-D65F-5575824A7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734993D-877C-3796-7C16-52C5625D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9792D4C-167C-B2E7-532A-5ABADE36A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D8498D50-699B-3307-0AA6-7F165540E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E6505399-25E2-001E-5DF7-2DBFDEBD8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6ABB053D-6697-F008-CDD5-979C0E599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415B726A-4964-181B-FD42-84253D284A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5556F1A9-C702-5300-0314-D6F1E27E1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54FAD42A-F712-9D74-1B88-C1E446172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AC0C4C56-9ADB-D67B-303E-1A1E391C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>
            <a:extLst>
              <a:ext uri="{FF2B5EF4-FFF2-40B4-BE49-F238E27FC236}">
                <a16:creationId xmlns:a16="http://schemas.microsoft.com/office/drawing/2014/main" id="{60B78AEF-15B1-F815-D32F-F045DEDB31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“Codificação sensorial”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37AF1-2CE6-C208-0469-1EB42B6EA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158D21-9F9C-ABE3-22A0-E972E66EC01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E74C4D2-6A27-F952-4D3C-31279129B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5040000"/>
          </a:xfrm>
        </p:spPr>
        <p:txBody>
          <a:bodyPr/>
          <a:lstStyle/>
          <a:p>
            <a:pPr algn="just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pt-BR" dirty="0"/>
              <a:t>O sensor acelerômetro integrado do micro:bit mede forças.</a:t>
            </a:r>
          </a:p>
          <a:p>
            <a:pPr algn="just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pt-BR" dirty="0"/>
              <a:t>O micro:bit usa leituras do acelerômetro para acionar eventos quando se move de diferentes maneiras.</a:t>
            </a:r>
          </a:p>
          <a:p>
            <a:pPr algn="just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pt-BR" dirty="0"/>
              <a:t>Ao agitar o micro:bit, ele reproduzirá um som de risada na saída do altifalante integrado e mostrará um sorriso no visor de LED.</a:t>
            </a:r>
          </a:p>
          <a:p>
            <a:pPr algn="just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pt-BR" dirty="0"/>
              <a:t>Diferentes saídas de ícones e sons são acionadas por diferentes movimentos, como inclinar o micro:bit para a esquerda e para a direita ou colocá-lo com o logotipo apontando para cima ou para baixo.</a:t>
            </a: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2229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0585A080-0A35-C824-C48F-4C4D2AA5CC83}"/>
              </a:ext>
            </a:extLst>
          </p:cNvPr>
          <p:cNvSpPr txBox="1">
            <a:spLocks/>
          </p:cNvSpPr>
          <p:nvPr/>
        </p:nvSpPr>
        <p:spPr>
          <a:xfrm>
            <a:off x="255892" y="261544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“Codificação sensorial”</a:t>
            </a:r>
          </a:p>
        </p:txBody>
      </p:sp>
      <p:graphicFrame>
        <p:nvGraphicFramePr>
          <p:cNvPr id="166" name="Marcador de Posição do Texto 6">
            <a:extLst>
              <a:ext uri="{FF2B5EF4-FFF2-40B4-BE49-F238E27FC236}">
                <a16:creationId xmlns:a16="http://schemas.microsoft.com/office/drawing/2014/main" id="{0F12B5C2-EC1A-DC50-E97F-F364B302FA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4064652"/>
              </p:ext>
            </p:extLst>
          </p:nvPr>
        </p:nvGraphicFramePr>
        <p:xfrm>
          <a:off x="303218" y="1150808"/>
          <a:ext cx="9145965" cy="4756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54034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8201609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5"/>
            </a:pPr>
            <a:r>
              <a:rPr lang="pt-PT" dirty="0"/>
              <a:t>Exemplo da resolução.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35989" y="37476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“Codificação sensorial”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9051CBF-A7F2-F94A-0944-48E1B4511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852" y="1619235"/>
            <a:ext cx="7389800" cy="4422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>
          <a:extLst>
            <a:ext uri="{FF2B5EF4-FFF2-40B4-BE49-F238E27FC236}">
              <a16:creationId xmlns:a16="http://schemas.microsoft.com/office/drawing/2014/main" id="{54640952-64F4-E299-B56C-2B607C13B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F10D398-2B43-2BF7-CE85-19566EF91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CE0C853-D543-6808-A414-6E852BE7C5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0037A83-A698-90DD-09C3-BF90A9943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08FF34E7-15E3-8FA0-10FE-A06C66F392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BF954BDC-9F39-15A7-1C0F-A4B201EE0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6EB7B146-406A-C5C0-6E74-353FF5DD8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63DAB058-37FE-599A-D4C0-BDB469A5E5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616DE545-1D85-E39B-D068-46C2E3C68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35968D60-8F30-5231-D2E3-77938C4A49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598A9492-BEAE-3324-DF6B-E24D504810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107D9074-99DF-2E6F-8BE3-A66863FE37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0FD7B6-9140-28D1-5966-2B974920E3E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C64DA5-C833-19F6-7A9F-F17C3636BDF2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B7CADDD2-46C8-F455-9CEE-3C9A90458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634D600-133C-3E5F-FF74-03D88A769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22A4BD89-727A-809F-4A77-A756A9AAE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7169" y="1818000"/>
            <a:ext cx="8201609" cy="5040000"/>
          </a:xfrm>
        </p:spPr>
        <p:txBody>
          <a:bodyPr/>
          <a:lstStyle/>
          <a:p>
            <a:pPr marL="76200" indent="0">
              <a:buClr>
                <a:schemeClr val="accent2"/>
              </a:buClr>
              <a:buNone/>
            </a:pPr>
            <a:r>
              <a:rPr lang="pt-PT" dirty="0"/>
              <a:t>Melhore o seu programa: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pt-BR" dirty="0"/>
              <a:t>Use loops para criar animações quando o micro:bit é movido de maneiras diferentes.</a:t>
            </a:r>
            <a:endParaRPr lang="pt-PT" dirty="0"/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pt-BR" dirty="0"/>
              <a:t>Adicione mais entradas, como tocar no logotipo ou tocar nos.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0A9BB5A0-7A6D-E479-BC40-3DB65C0FA8AD}"/>
              </a:ext>
            </a:extLst>
          </p:cNvPr>
          <p:cNvSpPr txBox="1">
            <a:spLocks/>
          </p:cNvSpPr>
          <p:nvPr/>
        </p:nvSpPr>
        <p:spPr>
          <a:xfrm>
            <a:off x="361889" y="372451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“Codificação sensorial”</a:t>
            </a:r>
          </a:p>
        </p:txBody>
      </p:sp>
    </p:spTree>
    <p:extLst>
      <p:ext uri="{BB962C8B-B14F-4D97-AF65-F5344CB8AC3E}">
        <p14:creationId xmlns:p14="http://schemas.microsoft.com/office/powerpoint/2010/main" val="289391672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1165</TotalTime>
  <Words>501</Words>
  <Application>Microsoft Office PowerPoint</Application>
  <PresentationFormat>Ecrã Panorâmico</PresentationFormat>
  <Paragraphs>67</Paragraphs>
  <Slides>11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21" baseType="lpstr">
      <vt:lpstr>Wingdings 3</vt:lpstr>
      <vt:lpstr>Arial</vt:lpstr>
      <vt:lpstr>Times New Roman</vt:lpstr>
      <vt:lpstr>Trebuchet MS</vt:lpstr>
      <vt:lpstr>Wingdings</vt:lpstr>
      <vt:lpstr>Trebuchet MS (corpo)</vt:lpstr>
      <vt:lpstr>Calibri</vt:lpstr>
      <vt:lpstr>Century</vt:lpstr>
      <vt:lpstr>Montserrat</vt:lpstr>
      <vt:lpstr>Facet</vt:lpstr>
      <vt:lpstr>MICRO:BIT</vt:lpstr>
      <vt:lpstr>Principais aprendizagens: </vt:lpstr>
      <vt:lpstr>Recorde que…</vt:lpstr>
      <vt:lpstr>Programa “Codificação sensorial”</vt:lpstr>
      <vt:lpstr>Programa “Codificação sensorial”</vt:lpstr>
      <vt:lpstr>Programa “Codificação sensorial”</vt:lpstr>
      <vt:lpstr>Apresentação do PowerPoint</vt:lpstr>
      <vt:lpstr>Apresentação do PowerPoint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20</cp:revision>
  <dcterms:created xsi:type="dcterms:W3CDTF">2018-03-14T15:10:09Z</dcterms:created>
  <dcterms:modified xsi:type="dcterms:W3CDTF">2024-10-29T12:55:01Z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